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6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0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9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8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5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89797">
              <a:schemeClr val="bg1"/>
            </a:gs>
            <a:gs pos="77575">
              <a:schemeClr val="bg1"/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B996-888E-4005-A05C-581E88A352A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1.nbed.nb.ca/sites/ASD-W/Gesner/Pages/default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1AEDFCC-4654-4FF3-B545-575CE9B45537}"/>
              </a:ext>
            </a:extLst>
          </p:cNvPr>
          <p:cNvSpPr txBox="1"/>
          <p:nvPr/>
        </p:nvSpPr>
        <p:spPr>
          <a:xfrm>
            <a:off x="95491" y="138896"/>
            <a:ext cx="6667018" cy="1138773"/>
          </a:xfrm>
          <a:prstGeom prst="rect">
            <a:avLst/>
          </a:prstGeom>
          <a:noFill/>
          <a:ln w="5080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a:rPr>
              <a:t>GESNER STREET ELEMENTARY</a:t>
            </a:r>
          </a:p>
          <a:p>
            <a:r>
              <a:rPr lang="en-US" sz="3400" dirty="0"/>
              <a:t>Return to School Update 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B6E34-BF68-462C-A7D2-28745F662623}"/>
              </a:ext>
            </a:extLst>
          </p:cNvPr>
          <p:cNvSpPr txBox="1"/>
          <p:nvPr/>
        </p:nvSpPr>
        <p:spPr>
          <a:xfrm>
            <a:off x="95490" y="1448887"/>
            <a:ext cx="6667018" cy="1172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/>
              <a:t>First Day of School For All Students (Staggered Entry)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All students will return to school on a staggered basis the week of September 8</a:t>
            </a:r>
            <a:r>
              <a:rPr lang="en-US" sz="1800" baseline="30000" dirty="0"/>
              <a:t>th</a:t>
            </a:r>
            <a:r>
              <a:rPr lang="en-US" sz="18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Your child’s first day will either be Tuesday September 8</a:t>
            </a:r>
            <a:r>
              <a:rPr lang="en-US" sz="1800" baseline="30000" dirty="0"/>
              <a:t>th</a:t>
            </a:r>
            <a:r>
              <a:rPr lang="en-US" sz="1800" dirty="0"/>
              <a:t>, Wednesday September 9</a:t>
            </a:r>
            <a:r>
              <a:rPr lang="en-US" sz="1800" baseline="30000" dirty="0"/>
              <a:t>th</a:t>
            </a:r>
            <a:r>
              <a:rPr lang="en-US" sz="1800" dirty="0"/>
              <a:t> </a:t>
            </a:r>
            <a:r>
              <a:rPr lang="en-US" sz="1800" b="1" u="sng" dirty="0"/>
              <a:t>OR</a:t>
            </a:r>
            <a:r>
              <a:rPr lang="en-US" sz="1800" dirty="0"/>
              <a:t> Thursday September 10</a:t>
            </a:r>
            <a:r>
              <a:rPr lang="en-US" sz="1800" baseline="30000" dirty="0"/>
              <a:t>th</a:t>
            </a:r>
            <a:r>
              <a:rPr lang="en-US" sz="18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Your child’s teacher will contact you the week of August 31</a:t>
            </a:r>
            <a:r>
              <a:rPr lang="en-US" sz="1800" baseline="30000" dirty="0"/>
              <a:t>st</a:t>
            </a:r>
            <a:r>
              <a:rPr lang="en-US" sz="1800" dirty="0"/>
              <a:t> to determine a staggered entry day for your child.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Staggered Entry Day arrival: </a:t>
            </a:r>
            <a:endParaRPr lang="en-US" b="1" u="sng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/>
              <a:t>Kindergarten students arrive at 9:00am. </a:t>
            </a:r>
            <a:r>
              <a:rPr lang="en-US" u="sng" dirty="0"/>
              <a:t>Please do not send Kindergarten students on the bus the first day.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/>
              <a:t>Gr. 1 &amp; 2 students arrive at regular time (take the bus or drop-off between 8:05-8:15am).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Friday September 11, all students attend classes. Reminder that Fridays are half days.</a:t>
            </a:r>
          </a:p>
          <a:p>
            <a:endParaRPr lang="en-US" dirty="0"/>
          </a:p>
          <a:p>
            <a:r>
              <a:rPr lang="en-US" sz="2200" b="1" dirty="0"/>
              <a:t>Daily School Schedule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Bus Arrival			7:40 - 8:15am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Student Drop off	8:05 – 8:15am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Classes Begin		8:20am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Dismissal			2:00 (Mon-Thurs) &amp; 12:05 (Fri)</a:t>
            </a:r>
          </a:p>
          <a:p>
            <a:endParaRPr lang="en-US" dirty="0"/>
          </a:p>
          <a:p>
            <a:r>
              <a:rPr lang="en-US" sz="2200" b="1" dirty="0"/>
              <a:t>Extra School  Supplies needed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Clean Face Mask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Water Bottle</a:t>
            </a:r>
          </a:p>
          <a:p>
            <a:r>
              <a:rPr lang="en-US" sz="1800" dirty="0"/>
              <a:t>*School supply lists can be found on our Gesner webpage</a:t>
            </a:r>
          </a:p>
          <a:p>
            <a:r>
              <a:rPr lang="en-US" sz="1800"/>
              <a:t>*Families </a:t>
            </a:r>
            <a:r>
              <a:rPr lang="en-US" sz="1800" dirty="0"/>
              <a:t>will be contacted about when to drop off school supplies.</a:t>
            </a:r>
          </a:p>
          <a:p>
            <a:endParaRPr lang="en-US" sz="1800" dirty="0"/>
          </a:p>
          <a:p>
            <a:r>
              <a:rPr lang="en-US" sz="2200" b="1" dirty="0"/>
              <a:t>Meet the Teacher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We are not able to hold traditional “in house” Meet The Teacher.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More information will be available from classroom teachers the week of August 31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sz="2000" b="1" dirty="0"/>
              <a:t>We look forward to welcoming our students back to school!</a:t>
            </a:r>
            <a:endParaRPr lang="en-US" dirty="0"/>
          </a:p>
          <a:p>
            <a:pPr algn="ctr"/>
            <a:r>
              <a:rPr lang="en-US" dirty="0"/>
              <a:t>Please contact us at 357-4065 with any questions and check our website regularly for updates.</a:t>
            </a:r>
          </a:p>
          <a:p>
            <a:pPr algn="ctr"/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http://web1.nbed.nb.ca/sites/ASD-W/Gesner/Pages/default.aspx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083E7BB-E972-4EF8-810B-9B261875A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297" y="342502"/>
            <a:ext cx="994397" cy="73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7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Announcements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F14A017B2A19594DAF62515843597092" ma:contentTypeVersion="9" ma:contentTypeDescription="" ma:contentTypeScope="" ma:versionID="9ab635226f53db6aa625adac55d7fa07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106e22b60cf9d4e73540b6df772bcf20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657B2-6F37-421E-AE4B-7EF2AD780F9A}"/>
</file>

<file path=customXml/itemProps2.xml><?xml version="1.0" encoding="utf-8"?>
<ds:datastoreItem xmlns:ds="http://schemas.openxmlformats.org/officeDocument/2006/customXml" ds:itemID="{F876A9B6-5693-47E3-A308-79EE9B1C8DFD}"/>
</file>

<file path=customXml/itemProps3.xml><?xml version="1.0" encoding="utf-8"?>
<ds:datastoreItem xmlns:ds="http://schemas.openxmlformats.org/officeDocument/2006/customXml" ds:itemID="{BA5C2A7F-0D8A-42FB-9E8A-91EF28E7714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283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Raymond, Christina    (ASD-W)</dc:creator>
  <cp:lastModifiedBy>Owens, Noella    (ASD-W)</cp:lastModifiedBy>
  <cp:revision>17</cp:revision>
  <dcterms:created xsi:type="dcterms:W3CDTF">2020-08-21T09:40:40Z</dcterms:created>
  <dcterms:modified xsi:type="dcterms:W3CDTF">2020-08-27T11:05:05Z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0x010100F2A1E1E4D320C749A22EC3F91FD053D600F14A017B2A19594DAF62515843597092</vt:lpwstr>
  </property>
</Properties>
</file>